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6" r:id="rId1"/>
  </p:sldMasterIdLst>
  <p:notesMasterIdLst>
    <p:notesMasterId r:id="rId3"/>
  </p:notesMasterIdLst>
  <p:handoutMasterIdLst>
    <p:handoutMasterId r:id="rId4"/>
  </p:handoutMasterIdLst>
  <p:sldIdLst>
    <p:sldId id="274" r:id="rId2"/>
  </p:sldIdLst>
  <p:sldSz cx="6858000" cy="9906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wner" initials="o" lastIdx="7" clrIdx="0">
    <p:extLst>
      <p:ext uri="{19B8F6BF-5375-455C-9EA6-DF929625EA0E}">
        <p15:presenceInfo xmlns:p15="http://schemas.microsoft.com/office/powerpoint/2012/main" userId="own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FF"/>
    <a:srgbClr val="FFFF00"/>
    <a:srgbClr val="FF0000"/>
    <a:srgbClr val="FF3300"/>
    <a:srgbClr val="FC9204"/>
    <a:srgbClr val="056B05"/>
    <a:srgbClr val="FF5050"/>
    <a:srgbClr val="CCFF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24" autoAdjust="0"/>
    <p:restoredTop sz="95949" autoAdjust="0"/>
  </p:normalViewPr>
  <p:slideViewPr>
    <p:cSldViewPr snapToGrid="0">
      <p:cViewPr varScale="1">
        <p:scale>
          <a:sx n="76" d="100"/>
          <a:sy n="76" d="100"/>
        </p:scale>
        <p:origin x="29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1" d="100"/>
          <a:sy n="61" d="100"/>
        </p:scale>
        <p:origin x="148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37915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17T04:30:21.167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17T04:31:04.45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17T04:31:06.36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0 231,'6'0,"3"-6,5-2,0-5,5-20,4-47,-1-10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17T04:30:32.29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15 23,'0'-6,"-6"-3,-2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17T04:30:32.82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17T04:30:44.53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17T04:30:52.85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17T04:30:57.99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17T04:30:58.938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17T04:31:03.777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17T04:31:04.26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6" cy="498693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9" y="0"/>
            <a:ext cx="2949786" cy="498693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r">
              <a:defRPr sz="1200"/>
            </a:lvl1pPr>
          </a:lstStyle>
          <a:p>
            <a:fld id="{F964D31D-570A-4206-89C8-E58403B798C7}" type="datetimeFigureOut">
              <a:rPr kumimoji="1" lang="ja-JP" altLang="en-US" smtClean="0"/>
              <a:t>2025/11/18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43138" y="1243013"/>
            <a:ext cx="232092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9" tIns="45779" rIns="91559" bIns="4577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1" y="4783306"/>
            <a:ext cx="5445760" cy="3913615"/>
          </a:xfrm>
          <a:prstGeom prst="rect">
            <a:avLst/>
          </a:prstGeom>
        </p:spPr>
        <p:txBody>
          <a:bodyPr vert="horz" lIns="91559" tIns="45779" rIns="91559" bIns="4577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49786" cy="498692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9" y="9440647"/>
            <a:ext cx="2949786" cy="498692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r">
              <a:defRPr sz="1200"/>
            </a:lvl1pPr>
          </a:lstStyle>
          <a:p>
            <a:fld id="{E9DE1393-BB98-46F7-985B-6677F171A1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7725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DE1393-BB98-46F7-985B-6677F171A1E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8494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6350" y="-12231"/>
            <a:ext cx="6877353" cy="9930462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7947" y="3473216"/>
            <a:ext cx="4370039" cy="2377992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7947" y="5851205"/>
            <a:ext cx="4370039" cy="1584410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8E0B0-6E9E-42E3-8480-F05C8EEC98E2}" type="datetimeFigureOut">
              <a:rPr kumimoji="1" lang="ja-JP" altLang="en-US" smtClean="0"/>
              <a:t>2025/11/18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84E3-2D1F-45F2-93AF-0EA61E3294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5068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0533"/>
            <a:ext cx="4760786" cy="4916311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6457245"/>
            <a:ext cx="4760786" cy="2269167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8E0B0-6E9E-42E3-8480-F05C8EEC98E2}" type="datetimeFigureOut">
              <a:rPr kumimoji="1" lang="ja-JP" altLang="en-US" smtClean="0"/>
              <a:t>2025/11/18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84E3-2D1F-45F2-93AF-0EA61E3294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7832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64" y="880533"/>
            <a:ext cx="4554137" cy="4365978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5806" y="5246511"/>
            <a:ext cx="4064853" cy="550333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457245"/>
            <a:ext cx="4760786" cy="2269167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8E0B0-6E9E-42E3-8480-F05C8EEC98E2}" type="datetimeFigureOut">
              <a:rPr kumimoji="1" lang="ja-JP" altLang="en-US" smtClean="0"/>
              <a:t>2025/11/18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84E3-2D1F-45F2-93AF-0EA61E3294E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362034" y="1141657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60775" y="4169470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7805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90649"/>
            <a:ext cx="4760786" cy="3748998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539647"/>
            <a:ext cx="4760786" cy="2186765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8E0B0-6E9E-42E3-8480-F05C8EEC98E2}" type="datetimeFigureOut">
              <a:rPr kumimoji="1" lang="ja-JP" altLang="en-US" smtClean="0"/>
              <a:t>2025/11/18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84E3-2D1F-45F2-93AF-0EA61E3294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1757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64" y="880533"/>
            <a:ext cx="4554137" cy="4365978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198" y="5796844"/>
            <a:ext cx="4760787" cy="74280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539647"/>
            <a:ext cx="4760786" cy="2186765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8E0B0-6E9E-42E3-8480-F05C8EEC98E2}" type="datetimeFigureOut">
              <a:rPr kumimoji="1" lang="ja-JP" altLang="en-US" smtClean="0"/>
              <a:t>2025/11/18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84E3-2D1F-45F2-93AF-0EA61E3294E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362034" y="1141657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60775" y="4169470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63630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886" y="880533"/>
            <a:ext cx="4756099" cy="4365978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198" y="5796844"/>
            <a:ext cx="4760787" cy="74280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539647"/>
            <a:ext cx="4760786" cy="2186765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8E0B0-6E9E-42E3-8480-F05C8EEC98E2}" type="datetimeFigureOut">
              <a:rPr kumimoji="1" lang="ja-JP" altLang="en-US" smtClean="0"/>
              <a:t>2025/11/18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84E3-2D1F-45F2-93AF-0EA61E3294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21383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8E0B0-6E9E-42E3-8480-F05C8EEC98E2}" type="datetimeFigureOut">
              <a:rPr kumimoji="1" lang="ja-JP" altLang="en-US" smtClean="0"/>
              <a:t>2025/11/18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84E3-2D1F-45F2-93AF-0EA61E3294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2839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82984" y="880534"/>
            <a:ext cx="734109" cy="7585429"/>
          </a:xfrm>
        </p:spPr>
        <p:txBody>
          <a:bodyPr vert="eaVert" anchor="ctr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880534"/>
            <a:ext cx="3896270" cy="7585429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8E0B0-6E9E-42E3-8480-F05C8EEC98E2}" type="datetimeFigureOut">
              <a:rPr kumimoji="1" lang="ja-JP" altLang="en-US" smtClean="0"/>
              <a:t>2025/11/18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84E3-2D1F-45F2-93AF-0EA61E3294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31344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6545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8E0B0-6E9E-42E3-8480-F05C8EEC98E2}" type="datetimeFigureOut">
              <a:rPr kumimoji="1" lang="ja-JP" altLang="en-US" smtClean="0"/>
              <a:t>2025/11/18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84E3-2D1F-45F2-93AF-0EA61E3294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3775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901254"/>
            <a:ext cx="4760786" cy="263839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539647"/>
            <a:ext cx="4760786" cy="12428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8E0B0-6E9E-42E3-8480-F05C8EEC98E2}" type="datetimeFigureOut">
              <a:rPr kumimoji="1" lang="ja-JP" altLang="en-US" smtClean="0"/>
              <a:t>2025/11/18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84E3-2D1F-45F2-93AF-0EA61E3294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6489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0533"/>
            <a:ext cx="4760786" cy="190782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120851"/>
            <a:ext cx="2316082" cy="560556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1903" y="3120853"/>
            <a:ext cx="2316083" cy="5605561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8E0B0-6E9E-42E3-8480-F05C8EEC98E2}" type="datetimeFigureOut">
              <a:rPr kumimoji="1" lang="ja-JP" altLang="en-US" smtClean="0"/>
              <a:t>2025/11/18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84E3-2D1F-45F2-93AF-0EA61E3294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12324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0533"/>
            <a:ext cx="4760785" cy="1907822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3121420"/>
            <a:ext cx="2318004" cy="83237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3953801"/>
            <a:ext cx="2318004" cy="4772613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99980" y="3121420"/>
            <a:ext cx="2318004" cy="83237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899980" y="3953801"/>
            <a:ext cx="2318004" cy="4772613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8E0B0-6E9E-42E3-8480-F05C8EEC98E2}" type="datetimeFigureOut">
              <a:rPr kumimoji="1" lang="ja-JP" altLang="en-US" smtClean="0"/>
              <a:t>2025/11/18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84E3-2D1F-45F2-93AF-0EA61E3294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89176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880533"/>
            <a:ext cx="4760786" cy="190782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8E0B0-6E9E-42E3-8480-F05C8EEC98E2}" type="datetimeFigureOut">
              <a:rPr kumimoji="1" lang="ja-JP" altLang="en-US" smtClean="0"/>
              <a:t>2025/11/18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84E3-2D1F-45F2-93AF-0EA61E3294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7907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8E0B0-6E9E-42E3-8480-F05C8EEC98E2}" type="datetimeFigureOut">
              <a:rPr kumimoji="1" lang="ja-JP" altLang="en-US" smtClean="0"/>
              <a:t>2025/11/18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84E3-2D1F-45F2-93AF-0EA61E3294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0997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164650"/>
            <a:ext cx="2092637" cy="1846673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8456" y="743781"/>
            <a:ext cx="2539528" cy="7982631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4011323"/>
            <a:ext cx="2092637" cy="3733093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8E0B0-6E9E-42E3-8480-F05C8EEC98E2}" type="datetimeFigureOut">
              <a:rPr kumimoji="1" lang="ja-JP" altLang="en-US" smtClean="0"/>
              <a:t>2025/11/18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84E3-2D1F-45F2-93AF-0EA61E3294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52561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934200"/>
            <a:ext cx="4760786" cy="818622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199" y="880533"/>
            <a:ext cx="4760786" cy="555492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7752822"/>
            <a:ext cx="4760786" cy="973590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8E0B0-6E9E-42E3-8480-F05C8EEC98E2}" type="datetimeFigureOut">
              <a:rPr kumimoji="1" lang="ja-JP" altLang="en-US" smtClean="0"/>
              <a:t>2025/11/18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84E3-2D1F-45F2-93AF-0EA61E3294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5678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6350" y="-12231"/>
            <a:ext cx="6877354" cy="9930462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80533"/>
            <a:ext cx="4760785" cy="19078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3120853"/>
            <a:ext cx="4760786" cy="5605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53944" y="8726414"/>
            <a:ext cx="513099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8E0B0-6E9E-42E3-8480-F05C8EEC98E2}" type="datetimeFigureOut">
              <a:rPr kumimoji="1" lang="ja-JP" altLang="en-US" smtClean="0"/>
              <a:t>2025/11/18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8726414"/>
            <a:ext cx="346723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33507" y="8726414"/>
            <a:ext cx="384479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54FD84E3-2D1F-45F2-93AF-0EA61E3294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9472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  <p:sldLayoutId id="2147483978" r:id="rId12"/>
    <p:sldLayoutId id="2147483979" r:id="rId13"/>
    <p:sldLayoutId id="2147483980" r:id="rId14"/>
    <p:sldLayoutId id="2147483981" r:id="rId15"/>
    <p:sldLayoutId id="2147483982" r:id="rId16"/>
    <p:sldLayoutId id="2147483983" r:id="rId17"/>
  </p:sldLayoutIdLst>
  <p:txStyles>
    <p:titleStyle>
      <a:lvl1pPr algn="l" defTabSz="342900" rtl="0" eaLnBrk="1" latinLnBrk="0" hangingPunct="1">
        <a:spcBef>
          <a:spcPct val="0"/>
        </a:spcBef>
        <a:buNone/>
        <a:defRPr kumimoji="1"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9" Type="http://schemas.openxmlformats.org/officeDocument/2006/relationships/customXml" Target="../ink/ink6.xml"/><Relationship Id="rId42" Type="http://schemas.openxmlformats.org/officeDocument/2006/relationships/image" Target="../media/image140.png"/><Relationship Id="rId47" Type="http://schemas.openxmlformats.org/officeDocument/2006/relationships/customXml" Target="../ink/ink9.xml"/><Relationship Id="rId50" Type="http://schemas.openxmlformats.org/officeDocument/2006/relationships/image" Target="../media/image180.png"/><Relationship Id="rId55" Type="http://schemas.openxmlformats.org/officeDocument/2006/relationships/image" Target="../media/image5.png"/><Relationship Id="rId63" Type="http://schemas.openxmlformats.org/officeDocument/2006/relationships/image" Target="../media/image15.png"/><Relationship Id="rId33" Type="http://schemas.openxmlformats.org/officeDocument/2006/relationships/customXml" Target="../ink/ink4.xml"/><Relationship Id="rId38" Type="http://schemas.openxmlformats.org/officeDocument/2006/relationships/image" Target="../media/image12.png"/><Relationship Id="rId46" Type="http://schemas.openxmlformats.org/officeDocument/2006/relationships/image" Target="../media/image160.png"/><Relationship Id="rId59" Type="http://schemas.openxmlformats.org/officeDocument/2006/relationships/image" Target="../media/image9.png"/><Relationship Id="rId6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29" Type="http://schemas.openxmlformats.org/officeDocument/2006/relationships/customXml" Target="../ink/ink2.xml"/><Relationship Id="rId41" Type="http://schemas.openxmlformats.org/officeDocument/2006/relationships/customXml" Target="../ink/ink7.xml"/><Relationship Id="rId54" Type="http://schemas.openxmlformats.org/officeDocument/2006/relationships/image" Target="../media/image4.png"/><Relationship Id="rId6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32" Type="http://schemas.openxmlformats.org/officeDocument/2006/relationships/image" Target="../media/image90.png"/><Relationship Id="rId37" Type="http://schemas.openxmlformats.org/officeDocument/2006/relationships/customXml" Target="../ink/ink5.xml"/><Relationship Id="rId40" Type="http://schemas.openxmlformats.org/officeDocument/2006/relationships/image" Target="../media/image2.png"/><Relationship Id="rId53" Type="http://schemas.openxmlformats.org/officeDocument/2006/relationships/image" Target="../media/image2.png"/><Relationship Id="rId58" Type="http://schemas.openxmlformats.org/officeDocument/2006/relationships/image" Target="../media/image8.png"/><Relationship Id="rId66" Type="http://schemas.openxmlformats.org/officeDocument/2006/relationships/image" Target="../media/image18.png"/><Relationship Id="rId28" Type="http://schemas.openxmlformats.org/officeDocument/2006/relationships/image" Target="../media/image70.png"/><Relationship Id="rId36" Type="http://schemas.openxmlformats.org/officeDocument/2006/relationships/image" Target="../media/image110.png"/><Relationship Id="rId49" Type="http://schemas.openxmlformats.org/officeDocument/2006/relationships/customXml" Target="../ink/ink10.xml"/><Relationship Id="rId57" Type="http://schemas.openxmlformats.org/officeDocument/2006/relationships/image" Target="../media/image7.png"/><Relationship Id="rId61" Type="http://schemas.openxmlformats.org/officeDocument/2006/relationships/image" Target="../media/image13.png"/><Relationship Id="rId31" Type="http://schemas.openxmlformats.org/officeDocument/2006/relationships/customXml" Target="../ink/ink3.xml"/><Relationship Id="rId52" Type="http://schemas.openxmlformats.org/officeDocument/2006/relationships/image" Target="../media/image190.png"/><Relationship Id="rId60" Type="http://schemas.openxmlformats.org/officeDocument/2006/relationships/image" Target="../media/image10.png"/><Relationship Id="rId65" Type="http://schemas.openxmlformats.org/officeDocument/2006/relationships/image" Target="../media/image17.png"/><Relationship Id="rId4" Type="http://schemas.openxmlformats.org/officeDocument/2006/relationships/customXml" Target="../ink/ink1.xml"/><Relationship Id="rId30" Type="http://schemas.openxmlformats.org/officeDocument/2006/relationships/image" Target="../media/image11.png"/><Relationship Id="rId43" Type="http://schemas.openxmlformats.org/officeDocument/2006/relationships/customXml" Target="../ink/ink8.xml"/><Relationship Id="rId48" Type="http://schemas.openxmlformats.org/officeDocument/2006/relationships/image" Target="../media/image170.png"/><Relationship Id="rId56" Type="http://schemas.openxmlformats.org/officeDocument/2006/relationships/image" Target="../media/image6.png"/><Relationship Id="rId64" Type="http://schemas.openxmlformats.org/officeDocument/2006/relationships/image" Target="../media/image16.png"/><Relationship Id="rId51" Type="http://schemas.openxmlformats.org/officeDocument/2006/relationships/customXml" Target="../ink/ink1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図 81">
            <a:extLst>
              <a:ext uri="{FF2B5EF4-FFF2-40B4-BE49-F238E27FC236}">
                <a16:creationId xmlns:a16="http://schemas.microsoft.com/office/drawing/2014/main" id="{CC391994-5E7B-8A0B-691C-018521C93D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9871" y="-2874215"/>
            <a:ext cx="217101" cy="157621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78569C6-07CF-459C-AE25-EF3198D38C02}"/>
              </a:ext>
            </a:extLst>
          </p:cNvPr>
          <p:cNvSpPr txBox="1"/>
          <p:nvPr/>
        </p:nvSpPr>
        <p:spPr>
          <a:xfrm>
            <a:off x="2014277" y="8741482"/>
            <a:ext cx="61027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47183">
              <a:defRPr/>
            </a:pPr>
            <a:r>
              <a:rPr lang="ja-JP" altLang="en-US" sz="1400" b="1" dirty="0">
                <a:solidFill>
                  <a:prstClr val="black"/>
                </a:solidFill>
                <a:latin typeface="EPSON 太角ゴシック体Ｂ" panose="020B0709000000000000" pitchFamily="49" charset="-128"/>
                <a:ea typeface="EPSON 太角ゴシック体Ｂ" panose="020B0709000000000000" pitchFamily="49" charset="-128"/>
              </a:rPr>
              <a:t>　株式会社アイライフ又は担当営業までお問合せ下さい！</a:t>
            </a:r>
            <a:endParaRPr lang="en-US" altLang="ja-JP" sz="1400" b="1" dirty="0">
              <a:solidFill>
                <a:prstClr val="black"/>
              </a:solidFill>
              <a:latin typeface="EPSON 太角ゴシック体Ｂ" panose="020B0709000000000000" pitchFamily="49" charset="-128"/>
              <a:ea typeface="EPSON 太角ゴシック体Ｂ" panose="020B0709000000000000" pitchFamily="49" charset="-128"/>
            </a:endParaRPr>
          </a:p>
          <a:p>
            <a:pPr defTabSz="847183">
              <a:defRPr/>
            </a:pPr>
            <a:r>
              <a:rPr lang="ja-JP" altLang="en-US" sz="2800" b="1" dirty="0">
                <a:solidFill>
                  <a:prstClr val="black"/>
                </a:solidFill>
                <a:latin typeface="EPSON 太角ゴシック体Ｂ" panose="020B0709000000000000" pitchFamily="49" charset="-128"/>
                <a:ea typeface="EPSON 太角ゴシック体Ｂ" panose="020B0709000000000000" pitchFamily="49" charset="-128"/>
              </a:rPr>
              <a:t>　　☎</a:t>
            </a:r>
            <a:r>
              <a:rPr lang="en-US" altLang="ja-JP" sz="2800" b="1" dirty="0">
                <a:solidFill>
                  <a:prstClr val="black"/>
                </a:solidFill>
                <a:latin typeface="EPSON 太角ゴシック体Ｂ" panose="020B0709000000000000" pitchFamily="49" charset="-128"/>
                <a:ea typeface="EPSON 太角ゴシック体Ｂ" panose="020B0709000000000000" pitchFamily="49" charset="-128"/>
              </a:rPr>
              <a:t>075-645-6033</a:t>
            </a:r>
            <a:endParaRPr lang="en-US" altLang="ja-JP" b="1" dirty="0">
              <a:solidFill>
                <a:prstClr val="black"/>
              </a:solidFill>
              <a:latin typeface="EPSON 太角ゴシック体Ｂ" panose="020B0709000000000000" pitchFamily="49" charset="-128"/>
              <a:ea typeface="EPSON 太角ゴシック体Ｂ" panose="020B0709000000000000" pitchFamily="49" charset="-128"/>
            </a:endParaRP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7" name="インク 6">
                <a:extLst>
                  <a:ext uri="{FF2B5EF4-FFF2-40B4-BE49-F238E27FC236}">
                    <a16:creationId xmlns:a16="http://schemas.microsoft.com/office/drawing/2014/main" id="{FE193860-75BF-9DC3-6DD4-D85A55D0DD19}"/>
                  </a:ext>
                </a:extLst>
              </p14:cNvPr>
              <p14:cNvContentPartPr/>
              <p14:nvPr/>
            </p14:nvContentPartPr>
            <p14:xfrm>
              <a:off x="5133497" y="417754"/>
              <a:ext cx="360" cy="360"/>
            </p14:xfrm>
          </p:contentPart>
        </mc:Choice>
        <mc:Fallback xmlns="">
          <p:pic>
            <p:nvPicPr>
              <p:cNvPr id="7" name="インク 6">
                <a:extLst>
                  <a:ext uri="{FF2B5EF4-FFF2-40B4-BE49-F238E27FC236}">
                    <a16:creationId xmlns:a16="http://schemas.microsoft.com/office/drawing/2014/main" id="{FE193860-75BF-9DC3-6DD4-D85A55D0DD1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115857" y="310114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9">
            <p14:nvContentPartPr>
              <p14:cNvPr id="14" name="インク 13">
                <a:extLst>
                  <a:ext uri="{FF2B5EF4-FFF2-40B4-BE49-F238E27FC236}">
                    <a16:creationId xmlns:a16="http://schemas.microsoft.com/office/drawing/2014/main" id="{E20E012B-31E2-2F4C-B3C3-B4373486592C}"/>
                  </a:ext>
                </a:extLst>
              </p14:cNvPr>
              <p14:cNvContentPartPr/>
              <p14:nvPr/>
            </p14:nvContentPartPr>
            <p14:xfrm>
              <a:off x="6604457" y="984394"/>
              <a:ext cx="5760" cy="8640"/>
            </p14:xfrm>
          </p:contentPart>
        </mc:Choice>
        <mc:Fallback xmlns="">
          <p:pic>
            <p:nvPicPr>
              <p:cNvPr id="14" name="インク 13">
                <a:extLst>
                  <a:ext uri="{FF2B5EF4-FFF2-40B4-BE49-F238E27FC236}">
                    <a16:creationId xmlns:a16="http://schemas.microsoft.com/office/drawing/2014/main" id="{E20E012B-31E2-2F4C-B3C3-B4373486592C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586817" y="876394"/>
                <a:ext cx="4140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1">
            <p14:nvContentPartPr>
              <p14:cNvPr id="23" name="インク 22">
                <a:extLst>
                  <a:ext uri="{FF2B5EF4-FFF2-40B4-BE49-F238E27FC236}">
                    <a16:creationId xmlns:a16="http://schemas.microsoft.com/office/drawing/2014/main" id="{9EA347D0-233F-EA2F-C888-B7E86BD528F8}"/>
                  </a:ext>
                </a:extLst>
              </p14:cNvPr>
              <p14:cNvContentPartPr/>
              <p14:nvPr/>
            </p14:nvContentPartPr>
            <p14:xfrm>
              <a:off x="5133497" y="456634"/>
              <a:ext cx="360" cy="360"/>
            </p14:xfrm>
          </p:contentPart>
        </mc:Choice>
        <mc:Fallback xmlns="">
          <p:pic>
            <p:nvPicPr>
              <p:cNvPr id="23" name="インク 22">
                <a:extLst>
                  <a:ext uri="{FF2B5EF4-FFF2-40B4-BE49-F238E27FC236}">
                    <a16:creationId xmlns:a16="http://schemas.microsoft.com/office/drawing/2014/main" id="{9EA347D0-233F-EA2F-C888-B7E86BD528F8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115857" y="348994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3">
            <p14:nvContentPartPr>
              <p14:cNvPr id="30" name="インク 29">
                <a:extLst>
                  <a:ext uri="{FF2B5EF4-FFF2-40B4-BE49-F238E27FC236}">
                    <a16:creationId xmlns:a16="http://schemas.microsoft.com/office/drawing/2014/main" id="{3A047797-2E99-0B90-8168-163DB36A5F1D}"/>
                  </a:ext>
                </a:extLst>
              </p14:cNvPr>
              <p14:cNvContentPartPr/>
              <p14:nvPr/>
            </p14:nvContentPartPr>
            <p14:xfrm>
              <a:off x="5564777" y="587674"/>
              <a:ext cx="360" cy="360"/>
            </p14:xfrm>
          </p:contentPart>
        </mc:Choice>
        <mc:Fallback xmlns="">
          <p:pic>
            <p:nvPicPr>
              <p:cNvPr id="30" name="インク 29">
                <a:extLst>
                  <a:ext uri="{FF2B5EF4-FFF2-40B4-BE49-F238E27FC236}">
                    <a16:creationId xmlns:a16="http://schemas.microsoft.com/office/drawing/2014/main" id="{3A047797-2E99-0B90-8168-163DB36A5F1D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546777" y="479674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7">
            <p14:nvContentPartPr>
              <p14:cNvPr id="31" name="インク 30">
                <a:extLst>
                  <a:ext uri="{FF2B5EF4-FFF2-40B4-BE49-F238E27FC236}">
                    <a16:creationId xmlns:a16="http://schemas.microsoft.com/office/drawing/2014/main" id="{D9E38F53-ECCC-C325-48DD-CEAE0EF6BDBB}"/>
                  </a:ext>
                </a:extLst>
              </p14:cNvPr>
              <p14:cNvContentPartPr/>
              <p14:nvPr/>
            </p14:nvContentPartPr>
            <p14:xfrm>
              <a:off x="5172737" y="535114"/>
              <a:ext cx="360" cy="360"/>
            </p14:xfrm>
          </p:contentPart>
        </mc:Choice>
        <mc:Fallback xmlns="">
          <p:pic>
            <p:nvPicPr>
              <p:cNvPr id="31" name="インク 30">
                <a:extLst>
                  <a:ext uri="{FF2B5EF4-FFF2-40B4-BE49-F238E27FC236}">
                    <a16:creationId xmlns:a16="http://schemas.microsoft.com/office/drawing/2014/main" id="{D9E38F53-ECCC-C325-48DD-CEAE0EF6BDB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154737" y="427474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9">
            <p14:nvContentPartPr>
              <p14:cNvPr id="33" name="インク 32">
                <a:extLst>
                  <a:ext uri="{FF2B5EF4-FFF2-40B4-BE49-F238E27FC236}">
                    <a16:creationId xmlns:a16="http://schemas.microsoft.com/office/drawing/2014/main" id="{E1705251-6752-8D60-DD2E-7C961098FE84}"/>
                  </a:ext>
                </a:extLst>
              </p14:cNvPr>
              <p14:cNvContentPartPr/>
              <p14:nvPr/>
            </p14:nvContentPartPr>
            <p14:xfrm>
              <a:off x="7314737" y="1188514"/>
              <a:ext cx="360" cy="360"/>
            </p14:xfrm>
          </p:contentPart>
        </mc:Choice>
        <mc:Fallback xmlns="">
          <p:pic>
            <p:nvPicPr>
              <p:cNvPr id="33" name="インク 32">
                <a:extLst>
                  <a:ext uri="{FF2B5EF4-FFF2-40B4-BE49-F238E27FC236}">
                    <a16:creationId xmlns:a16="http://schemas.microsoft.com/office/drawing/2014/main" id="{E1705251-6752-8D60-DD2E-7C961098FE8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297097" y="1080514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1">
            <p14:nvContentPartPr>
              <p14:cNvPr id="35" name="インク 34">
                <a:extLst>
                  <a:ext uri="{FF2B5EF4-FFF2-40B4-BE49-F238E27FC236}">
                    <a16:creationId xmlns:a16="http://schemas.microsoft.com/office/drawing/2014/main" id="{5BF84EF1-3180-C49D-90E3-3F85B97E27E7}"/>
                  </a:ext>
                </a:extLst>
              </p14:cNvPr>
              <p14:cNvContentPartPr/>
              <p14:nvPr/>
            </p14:nvContentPartPr>
            <p14:xfrm>
              <a:off x="6361457" y="548074"/>
              <a:ext cx="360" cy="360"/>
            </p14:xfrm>
          </p:contentPart>
        </mc:Choice>
        <mc:Fallback xmlns="">
          <p:pic>
            <p:nvPicPr>
              <p:cNvPr id="35" name="インク 34">
                <a:extLst>
                  <a:ext uri="{FF2B5EF4-FFF2-40B4-BE49-F238E27FC236}">
                    <a16:creationId xmlns:a16="http://schemas.microsoft.com/office/drawing/2014/main" id="{5BF84EF1-3180-C49D-90E3-3F85B97E27E7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343817" y="440434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3">
            <p14:nvContentPartPr>
              <p14:cNvPr id="41" name="インク 40">
                <a:extLst>
                  <a:ext uri="{FF2B5EF4-FFF2-40B4-BE49-F238E27FC236}">
                    <a16:creationId xmlns:a16="http://schemas.microsoft.com/office/drawing/2014/main" id="{9833AE05-E9EE-675C-551D-C073ECA6FDC9}"/>
                  </a:ext>
                </a:extLst>
              </p14:cNvPr>
              <p14:cNvContentPartPr/>
              <p14:nvPr/>
            </p14:nvContentPartPr>
            <p14:xfrm>
              <a:off x="7014857" y="1658314"/>
              <a:ext cx="360" cy="360"/>
            </p14:xfrm>
          </p:contentPart>
        </mc:Choice>
        <mc:Fallback xmlns="">
          <p:pic>
            <p:nvPicPr>
              <p:cNvPr id="41" name="インク 40">
                <a:extLst>
                  <a:ext uri="{FF2B5EF4-FFF2-40B4-BE49-F238E27FC236}">
                    <a16:creationId xmlns:a16="http://schemas.microsoft.com/office/drawing/2014/main" id="{9833AE05-E9EE-675C-551D-C073ECA6FDC9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996857" y="1550674"/>
                <a:ext cx="36000" cy="21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7DA673AE-9E7D-5CAC-8E5D-EFA1DD597D1E}"/>
              </a:ext>
            </a:extLst>
          </p:cNvPr>
          <p:cNvGrpSpPr/>
          <p:nvPr/>
        </p:nvGrpSpPr>
        <p:grpSpPr>
          <a:xfrm>
            <a:off x="5564777" y="482914"/>
            <a:ext cx="360" cy="13320"/>
            <a:chOff x="5564777" y="482914"/>
            <a:chExt cx="360" cy="1332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7">
              <p14:nvContentPartPr>
                <p14:cNvPr id="42" name="インク 41">
                  <a:extLst>
                    <a:ext uri="{FF2B5EF4-FFF2-40B4-BE49-F238E27FC236}">
                      <a16:creationId xmlns:a16="http://schemas.microsoft.com/office/drawing/2014/main" id="{3088908F-AE03-EB01-90ED-75D6B2F4E70A}"/>
                    </a:ext>
                  </a:extLst>
                </p14:cNvPr>
                <p14:cNvContentPartPr/>
                <p14:nvPr/>
              </p14:nvContentPartPr>
              <p14:xfrm>
                <a:off x="5564777" y="495874"/>
                <a:ext cx="360" cy="360"/>
              </p14:xfrm>
            </p:contentPart>
          </mc:Choice>
          <mc:Fallback xmlns="">
            <p:pic>
              <p:nvPicPr>
                <p:cNvPr id="42" name="インク 41">
                  <a:extLst>
                    <a:ext uri="{FF2B5EF4-FFF2-40B4-BE49-F238E27FC236}">
                      <a16:creationId xmlns:a16="http://schemas.microsoft.com/office/drawing/2014/main" id="{3088908F-AE03-EB01-90ED-75D6B2F4E70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546777" y="387874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9">
              <p14:nvContentPartPr>
                <p14:cNvPr id="43" name="インク 42">
                  <a:extLst>
                    <a:ext uri="{FF2B5EF4-FFF2-40B4-BE49-F238E27FC236}">
                      <a16:creationId xmlns:a16="http://schemas.microsoft.com/office/drawing/2014/main" id="{5A693212-2C7A-B691-B8A8-8607051A1DF0}"/>
                    </a:ext>
                  </a:extLst>
                </p14:cNvPr>
                <p14:cNvContentPartPr/>
                <p14:nvPr/>
              </p14:nvContentPartPr>
              <p14:xfrm>
                <a:off x="5564777" y="482914"/>
                <a:ext cx="360" cy="360"/>
              </p14:xfrm>
            </p:contentPart>
          </mc:Choice>
          <mc:Fallback xmlns="">
            <p:pic>
              <p:nvPicPr>
                <p:cNvPr id="43" name="インク 42">
                  <a:extLst>
                    <a:ext uri="{FF2B5EF4-FFF2-40B4-BE49-F238E27FC236}">
                      <a16:creationId xmlns:a16="http://schemas.microsoft.com/office/drawing/2014/main" id="{5A693212-2C7A-B691-B8A8-8607051A1DF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546777" y="375274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1">
            <p14:nvContentPartPr>
              <p14:cNvPr id="47" name="インク 46">
                <a:extLst>
                  <a:ext uri="{FF2B5EF4-FFF2-40B4-BE49-F238E27FC236}">
                    <a16:creationId xmlns:a16="http://schemas.microsoft.com/office/drawing/2014/main" id="{0A93B0B0-42B7-7DC1-87B5-190B41D8B85A}"/>
                  </a:ext>
                </a:extLst>
              </p14:cNvPr>
              <p14:cNvContentPartPr/>
              <p14:nvPr/>
            </p14:nvContentPartPr>
            <p14:xfrm>
              <a:off x="4114697" y="4409897"/>
              <a:ext cx="38880" cy="83520"/>
            </p14:xfrm>
          </p:contentPart>
        </mc:Choice>
        <mc:Fallback xmlns="">
          <p:pic>
            <p:nvPicPr>
              <p:cNvPr id="47" name="インク 46">
                <a:extLst>
                  <a:ext uri="{FF2B5EF4-FFF2-40B4-BE49-F238E27FC236}">
                    <a16:creationId xmlns:a16="http://schemas.microsoft.com/office/drawing/2014/main" id="{0A93B0B0-42B7-7DC1-87B5-190B41D8B85A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096697" y="4302257"/>
                <a:ext cx="74520" cy="299160"/>
              </a:xfrm>
              <a:prstGeom prst="rect">
                <a:avLst/>
              </a:prstGeom>
            </p:spPr>
          </p:pic>
        </mc:Fallback>
      </mc:AlternateContent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1E478601-50BE-CA15-CAF4-07F84C18C00E}"/>
              </a:ext>
            </a:extLst>
          </p:cNvPr>
          <p:cNvSpPr txBox="1"/>
          <p:nvPr/>
        </p:nvSpPr>
        <p:spPr>
          <a:xfrm>
            <a:off x="5483179" y="9636756"/>
            <a:ext cx="685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87" name="図 86">
            <a:extLst>
              <a:ext uri="{FF2B5EF4-FFF2-40B4-BE49-F238E27FC236}">
                <a16:creationId xmlns:a16="http://schemas.microsoft.com/office/drawing/2014/main" id="{03631E12-FBCD-A18C-6457-946905C2DFFE}"/>
              </a:ext>
            </a:extLst>
          </p:cNvPr>
          <p:cNvPicPr>
            <a:picLocks noChangeAspect="1"/>
          </p:cNvPicPr>
          <p:nvPr/>
        </p:nvPicPr>
        <p:blipFill rotWithShape="1">
          <a:blip r:embed="rId53"/>
          <a:srcRect l="22595" t="6514" r="57674" b="72394"/>
          <a:stretch/>
        </p:blipFill>
        <p:spPr>
          <a:xfrm>
            <a:off x="7449679" y="8134810"/>
            <a:ext cx="324683" cy="342716"/>
          </a:xfrm>
          <a:prstGeom prst="rect">
            <a:avLst/>
          </a:prstGeom>
        </p:spPr>
      </p:pic>
      <p:sp>
        <p:nvSpPr>
          <p:cNvPr id="126" name="吹き出し: 円形 125">
            <a:extLst>
              <a:ext uri="{FF2B5EF4-FFF2-40B4-BE49-F238E27FC236}">
                <a16:creationId xmlns:a16="http://schemas.microsoft.com/office/drawing/2014/main" id="{47585D36-21D7-0BB3-16E8-DBAC7990D401}"/>
              </a:ext>
            </a:extLst>
          </p:cNvPr>
          <p:cNvSpPr/>
          <p:nvPr/>
        </p:nvSpPr>
        <p:spPr>
          <a:xfrm>
            <a:off x="6738251" y="-4073240"/>
            <a:ext cx="148932" cy="45719"/>
          </a:xfrm>
          <a:prstGeom prst="wedgeEllipseCallout">
            <a:avLst>
              <a:gd name="adj1" fmla="val 2770"/>
              <a:gd name="adj2" fmla="val 40622"/>
            </a:avLst>
          </a:prstGeom>
          <a:solidFill>
            <a:srgbClr val="FFCC66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b="1" dirty="0"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携帯・パソコン</a:t>
            </a:r>
            <a:endParaRPr kumimoji="1" lang="en-US" altLang="ja-JP" sz="900" b="1" dirty="0">
              <a:solidFill>
                <a:schemeClr val="tx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r>
              <a:rPr kumimoji="1" lang="ja-JP" altLang="en-US" sz="900" b="1" dirty="0"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作業がしやすい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90CC4087-0507-A4D5-B2D6-54BD2D105908}"/>
              </a:ext>
            </a:extLst>
          </p:cNvPr>
          <p:cNvSpPr txBox="1"/>
          <p:nvPr/>
        </p:nvSpPr>
        <p:spPr>
          <a:xfrm>
            <a:off x="3425127" y="9678491"/>
            <a:ext cx="34952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u="sng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◎お気軽に担当営業または弊社まで問い合わせください！！</a:t>
            </a:r>
          </a:p>
        </p:txBody>
      </p:sp>
      <p:sp>
        <p:nvSpPr>
          <p:cNvPr id="156" name="吹き出し: 円形 155">
            <a:extLst>
              <a:ext uri="{FF2B5EF4-FFF2-40B4-BE49-F238E27FC236}">
                <a16:creationId xmlns:a16="http://schemas.microsoft.com/office/drawing/2014/main" id="{2346517C-CD54-B1F7-59F2-15682693CB16}"/>
              </a:ext>
            </a:extLst>
          </p:cNvPr>
          <p:cNvSpPr/>
          <p:nvPr/>
        </p:nvSpPr>
        <p:spPr>
          <a:xfrm>
            <a:off x="-105656" y="8061659"/>
            <a:ext cx="1404920" cy="525936"/>
          </a:xfrm>
          <a:prstGeom prst="wedgeEllipseCallout">
            <a:avLst>
              <a:gd name="adj1" fmla="val 2770"/>
              <a:gd name="adj2" fmla="val 40622"/>
            </a:avLst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1" dirty="0">
              <a:solidFill>
                <a:schemeClr val="bg2">
                  <a:lumMod val="10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A40D1DC5-5C51-F2EA-E63D-BF8E2540E78D}"/>
              </a:ext>
            </a:extLst>
          </p:cNvPr>
          <p:cNvSpPr/>
          <p:nvPr/>
        </p:nvSpPr>
        <p:spPr>
          <a:xfrm>
            <a:off x="3293125" y="1653726"/>
            <a:ext cx="4947996" cy="507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16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45D29B43-CCAC-FE97-BA5A-2C360C0F31A8}"/>
              </a:ext>
            </a:extLst>
          </p:cNvPr>
          <p:cNvSpPr/>
          <p:nvPr/>
        </p:nvSpPr>
        <p:spPr>
          <a:xfrm rot="509595">
            <a:off x="10242071" y="1895369"/>
            <a:ext cx="3303255" cy="507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</p:txBody>
      </p:sp>
      <p:pic>
        <p:nvPicPr>
          <p:cNvPr id="184" name="図 183">
            <a:extLst>
              <a:ext uri="{FF2B5EF4-FFF2-40B4-BE49-F238E27FC236}">
                <a16:creationId xmlns:a16="http://schemas.microsoft.com/office/drawing/2014/main" id="{AD61951E-B449-B81E-46EA-15FFE83C3F8F}"/>
              </a:ext>
            </a:extLst>
      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8741950" y="10054613"/>
            <a:ext cx="438211" cy="562053"/>
          </a:xfrm>
          <a:prstGeom prst="rect">
            <a:avLst/>
          </a:prstGeom>
        </p:spPr>
      </p:pic>
      <p:pic>
        <p:nvPicPr>
          <p:cNvPr id="1061" name="図 1060">
            <a:extLst>
              <a:ext uri="{FF2B5EF4-FFF2-40B4-BE49-F238E27FC236}">
                <a16:creationId xmlns:a16="http://schemas.microsoft.com/office/drawing/2014/main" id="{FB7222BE-86D1-D7CF-D092-466A36E7F2E7}"/>
              </a:ext>
            </a:extLst>
      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8855532" y="11131634"/>
            <a:ext cx="2842917" cy="1953329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2FC49541-11AC-1D8A-A34C-FAD5EB4A90D7}"/>
              </a:ext>
            </a:extLst>
      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359002" y="8794920"/>
            <a:ext cx="1680732" cy="1093058"/>
          </a:xfrm>
          <a:prstGeom prst="rect">
            <a:avLst/>
          </a:prstGeom>
        </p:spPr>
      </p:pic>
      <p:sp>
        <p:nvSpPr>
          <p:cNvPr id="118" name="テキスト ボックス 117">
            <a:extLst>
              <a:ext uri="{FF2B5EF4-FFF2-40B4-BE49-F238E27FC236}">
                <a16:creationId xmlns:a16="http://schemas.microsoft.com/office/drawing/2014/main" id="{C8875D60-FA3B-BD95-5C84-3D980BEF7BE0}"/>
              </a:ext>
            </a:extLst>
          </p:cNvPr>
          <p:cNvSpPr txBox="1"/>
          <p:nvPr/>
        </p:nvSpPr>
        <p:spPr>
          <a:xfrm>
            <a:off x="2465731" y="1998581"/>
            <a:ext cx="45823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>
                <a:solidFill>
                  <a:srgbClr val="FF33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プロ</a:t>
            </a:r>
            <a:r>
              <a:rPr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の技で見違える程綺麗になります</a:t>
            </a:r>
            <a:r>
              <a:rPr lang="ja-JP" altLang="en-US" dirty="0"/>
              <a:t>！</a:t>
            </a:r>
          </a:p>
        </p:txBody>
      </p:sp>
      <p:sp>
        <p:nvSpPr>
          <p:cNvPr id="2" name="吹き出し: 円形 1">
            <a:extLst>
              <a:ext uri="{FF2B5EF4-FFF2-40B4-BE49-F238E27FC236}">
                <a16:creationId xmlns:a16="http://schemas.microsoft.com/office/drawing/2014/main" id="{BDC376E4-649C-2D89-79D8-86484CC8A0E9}"/>
              </a:ext>
            </a:extLst>
          </p:cNvPr>
          <p:cNvSpPr/>
          <p:nvPr/>
        </p:nvSpPr>
        <p:spPr>
          <a:xfrm>
            <a:off x="333092" y="8029542"/>
            <a:ext cx="2486325" cy="608215"/>
          </a:xfrm>
          <a:prstGeom prst="wedgeEllipseCallout">
            <a:avLst>
              <a:gd name="adj1" fmla="val 36181"/>
              <a:gd name="adj2" fmla="val 56492"/>
            </a:avLst>
          </a:prstGeom>
          <a:solidFill>
            <a:srgbClr val="FFCC6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1400" b="1" dirty="0">
              <a:solidFill>
                <a:schemeClr val="tx1"/>
              </a:solidFill>
              <a:latin typeface="EPSON 太丸ゴシック体Ｂ" panose="020F0709000000000000" pitchFamily="49" charset="-128"/>
              <a:ea typeface="EPSON 太丸ゴシック体Ｂ" panose="020F0709000000000000" pitchFamily="49" charset="-128"/>
            </a:endParaRPr>
          </a:p>
        </p:txBody>
      </p:sp>
      <p:sp>
        <p:nvSpPr>
          <p:cNvPr id="38" name="吹き出し: 円形 37">
            <a:extLst>
              <a:ext uri="{FF2B5EF4-FFF2-40B4-BE49-F238E27FC236}">
                <a16:creationId xmlns:a16="http://schemas.microsoft.com/office/drawing/2014/main" id="{B5E4BCC2-D197-41D3-53AB-909A11032B79}"/>
              </a:ext>
            </a:extLst>
          </p:cNvPr>
          <p:cNvSpPr/>
          <p:nvPr/>
        </p:nvSpPr>
        <p:spPr>
          <a:xfrm>
            <a:off x="805821" y="-11227"/>
            <a:ext cx="4582367" cy="1032870"/>
          </a:xfrm>
          <a:prstGeom prst="wedgeEllipseCallout">
            <a:avLst>
              <a:gd name="adj1" fmla="val 2770"/>
              <a:gd name="adj2" fmla="val 40622"/>
            </a:avLst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1" dirty="0">
              <a:solidFill>
                <a:schemeClr val="bg2">
                  <a:lumMod val="10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8" name="吹き出し: 円形 7">
            <a:extLst>
              <a:ext uri="{FF2B5EF4-FFF2-40B4-BE49-F238E27FC236}">
                <a16:creationId xmlns:a16="http://schemas.microsoft.com/office/drawing/2014/main" id="{5FDE994F-CB9E-A3CB-0500-F1C6EC328A0D}"/>
              </a:ext>
            </a:extLst>
          </p:cNvPr>
          <p:cNvSpPr/>
          <p:nvPr/>
        </p:nvSpPr>
        <p:spPr>
          <a:xfrm>
            <a:off x="5620010" y="95674"/>
            <a:ext cx="1138563" cy="1067349"/>
          </a:xfrm>
          <a:prstGeom prst="wedgeEllipseCallout">
            <a:avLst>
              <a:gd name="adj1" fmla="val -42187"/>
              <a:gd name="adj2" fmla="val -8965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800" b="1" dirty="0">
              <a:solidFill>
                <a:schemeClr val="tx1"/>
              </a:solidFill>
              <a:latin typeface="EPSON 太丸ゴシック体Ｂ" panose="020F0709000000000000" pitchFamily="49" charset="-128"/>
              <a:ea typeface="EPSON 太丸ゴシック体Ｂ" panose="020F0709000000000000" pitchFamily="49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AEC8D275-8505-4241-262D-A0B728B1A159}"/>
              </a:ext>
            </a:extLst>
          </p:cNvPr>
          <p:cNvSpPr/>
          <p:nvPr/>
        </p:nvSpPr>
        <p:spPr>
          <a:xfrm>
            <a:off x="-272551" y="655255"/>
            <a:ext cx="3540742" cy="6828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DDEBE26E-272F-F4BE-3D8E-322D4050EF79}"/>
              </a:ext>
            </a:extLst>
          </p:cNvPr>
          <p:cNvSpPr/>
          <p:nvPr/>
        </p:nvSpPr>
        <p:spPr>
          <a:xfrm>
            <a:off x="392996" y="684727"/>
            <a:ext cx="5562821" cy="746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明朝" panose="02020609040205080304" pitchFamily="17" charset="-128"/>
                <a:ea typeface="ＭＳ 明朝" panose="02020609040205080304" pitchFamily="17" charset="-128"/>
              </a:rPr>
              <a:t>年末大掃除</a:t>
            </a:r>
            <a:endParaRPr kumimoji="1" lang="en-US" altLang="ja-JP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ctr"/>
            <a:r>
              <a:rPr kumimoji="1" lang="ja-JP" alt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明朝" panose="02020609040205080304" pitchFamily="17" charset="-128"/>
                <a:ea typeface="ＭＳ 明朝" panose="02020609040205080304" pitchFamily="17" charset="-128"/>
              </a:rPr>
              <a:t>キッチンまわりキャンペーン！</a:t>
            </a:r>
            <a:endParaRPr kumimoji="1" lang="en-US" altLang="ja-JP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3706A7-0864-1020-0963-C46341405EB3}"/>
              </a:ext>
            </a:extLst>
          </p:cNvPr>
          <p:cNvPicPr>
            <a:picLocks noChangeAspect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8224">
            <a:off x="337784" y="6157982"/>
            <a:ext cx="1695459" cy="1695459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785FA0FA-3565-080F-6A3A-15EC0D5DDCBB}"/>
              </a:ext>
            </a:extLst>
      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2595614" y="3322594"/>
            <a:ext cx="1104224" cy="1366016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5D4081C0-9D2E-010C-9B2B-214473D831AD}"/>
              </a:ext>
            </a:extLst>
      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596804" y="3241746"/>
            <a:ext cx="1417473" cy="1272545"/>
          </a:xfrm>
          <a:prstGeom prst="rect">
            <a:avLst/>
          </a:prstGeom>
        </p:spPr>
      </p:pic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C51CE7D8-8A34-6F4A-8DEE-66A0650CB4F0}"/>
              </a:ext>
            </a:extLst>
          </p:cNvPr>
          <p:cNvSpPr/>
          <p:nvPr/>
        </p:nvSpPr>
        <p:spPr>
          <a:xfrm>
            <a:off x="770920" y="2609963"/>
            <a:ext cx="1453799" cy="40740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50F061D5-F064-5283-A2D1-1D29C6A27A6E}"/>
              </a:ext>
            </a:extLst>
          </p:cNvPr>
          <p:cNvSpPr/>
          <p:nvPr/>
        </p:nvSpPr>
        <p:spPr>
          <a:xfrm>
            <a:off x="-23321" y="2432651"/>
            <a:ext cx="3042280" cy="746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レンジフード</a:t>
            </a:r>
            <a:endParaRPr kumimoji="1" lang="en-US" altLang="ja-JP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F6FE5BF9-15D2-E011-8265-8573A90FEB28}"/>
              </a:ext>
            </a:extLst>
          </p:cNvPr>
          <p:cNvSpPr/>
          <p:nvPr/>
        </p:nvSpPr>
        <p:spPr>
          <a:xfrm>
            <a:off x="4301637" y="2639857"/>
            <a:ext cx="1403684" cy="37240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BDF453A1-3053-0FF4-D847-3A8E0A4A3D72}"/>
              </a:ext>
            </a:extLst>
          </p:cNvPr>
          <p:cNvSpPr/>
          <p:nvPr/>
        </p:nvSpPr>
        <p:spPr>
          <a:xfrm>
            <a:off x="4439309" y="2662133"/>
            <a:ext cx="1151464" cy="259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キッチン</a:t>
            </a:r>
            <a:endParaRPr kumimoji="1" lang="en-US" altLang="ja-JP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6B3F577A-8B7C-B8A6-8323-C0B01F8447F8}"/>
              </a:ext>
            </a:extLst>
          </p:cNvPr>
          <p:cNvSpPr txBox="1"/>
          <p:nvPr/>
        </p:nvSpPr>
        <p:spPr>
          <a:xfrm>
            <a:off x="184301" y="5101955"/>
            <a:ext cx="73675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47183">
              <a:defRPr/>
            </a:pPr>
            <a:r>
              <a:rPr lang="ja-JP" altLang="en-US" sz="1600" b="1" u="sng" dirty="0">
                <a:solidFill>
                  <a:schemeClr val="accent1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お家のお困りごと解決いたします！</a:t>
            </a:r>
            <a:endParaRPr lang="en-US" altLang="ja-JP" sz="1600" b="1" u="sng" dirty="0">
              <a:solidFill>
                <a:schemeClr val="accent1">
                  <a:lumMod val="50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defTabSz="847183">
              <a:defRPr/>
            </a:pPr>
            <a:r>
              <a:rPr lang="ja-JP" altLang="en-US" sz="1600" b="1" dirty="0">
                <a:solidFill>
                  <a:schemeClr val="accent1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　　　　　　　　　　</a:t>
            </a:r>
            <a:r>
              <a:rPr lang="ja-JP" altLang="en-US" sz="1600" b="1" u="sng" dirty="0">
                <a:solidFill>
                  <a:schemeClr val="accent1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不用品のご相談もアイライフにお任せ下さい！</a:t>
            </a:r>
            <a:endParaRPr lang="en-US" altLang="ja-JP" sz="1600" b="1" u="sng" dirty="0">
              <a:solidFill>
                <a:schemeClr val="accent1">
                  <a:lumMod val="50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44CE94B6-7617-0D16-E198-3C5E258B28B4}"/>
              </a:ext>
            </a:extLst>
          </p:cNvPr>
          <p:cNvSpPr/>
          <p:nvPr/>
        </p:nvSpPr>
        <p:spPr>
          <a:xfrm>
            <a:off x="793284" y="4720956"/>
            <a:ext cx="1281865" cy="368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7854DFD0-8F3A-5C7D-988B-5E382EF79954}"/>
              </a:ext>
            </a:extLst>
          </p:cNvPr>
          <p:cNvSpPr/>
          <p:nvPr/>
        </p:nvSpPr>
        <p:spPr>
          <a:xfrm>
            <a:off x="2668705" y="2639857"/>
            <a:ext cx="1104224" cy="40740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換気扇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57DFC943-7A04-C3D2-06D2-C826B12854D4}"/>
              </a:ext>
            </a:extLst>
          </p:cNvPr>
          <p:cNvSpPr/>
          <p:nvPr/>
        </p:nvSpPr>
        <p:spPr>
          <a:xfrm>
            <a:off x="402701" y="4612478"/>
            <a:ext cx="2063030" cy="311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22,000</a:t>
            </a:r>
            <a:r>
              <a:rPr kumimoji="1" lang="ja-JP" altLang="en-US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円～</a:t>
            </a:r>
            <a:endParaRPr kumimoji="1" lang="en-US" altLang="ja-JP" sz="16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1F2341A9-92C2-F9C5-19A7-71C0CB4C7AC9}"/>
              </a:ext>
            </a:extLst>
          </p:cNvPr>
          <p:cNvSpPr/>
          <p:nvPr/>
        </p:nvSpPr>
        <p:spPr>
          <a:xfrm>
            <a:off x="4910847" y="4249153"/>
            <a:ext cx="1646897" cy="311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73" name="吹き出し: 円形 72">
            <a:extLst>
              <a:ext uri="{FF2B5EF4-FFF2-40B4-BE49-F238E27FC236}">
                <a16:creationId xmlns:a16="http://schemas.microsoft.com/office/drawing/2014/main" id="{592A830B-5161-35B7-622B-69B205AAD82A}"/>
              </a:ext>
            </a:extLst>
          </p:cNvPr>
          <p:cNvSpPr/>
          <p:nvPr/>
        </p:nvSpPr>
        <p:spPr>
          <a:xfrm>
            <a:off x="3309911" y="9218476"/>
            <a:ext cx="4156554" cy="637147"/>
          </a:xfrm>
          <a:prstGeom prst="wedgeEllipseCallout">
            <a:avLst>
              <a:gd name="adj1" fmla="val -42187"/>
              <a:gd name="adj2" fmla="val -8965"/>
            </a:avLst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700" b="1" dirty="0">
                <a:solidFill>
                  <a:schemeClr val="tx1"/>
                </a:solidFill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※</a:t>
            </a:r>
            <a:r>
              <a:rPr kumimoji="1" lang="ja-JP" altLang="en-US" sz="700" b="1" dirty="0">
                <a:solidFill>
                  <a:schemeClr val="tx1"/>
                </a:solidFill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表示金額は全て税込みです。</a:t>
            </a:r>
            <a:endParaRPr kumimoji="1" lang="en-US" altLang="ja-JP" sz="700" b="1" dirty="0">
              <a:solidFill>
                <a:schemeClr val="tx1"/>
              </a:solidFill>
              <a:latin typeface="EPSON 太丸ゴシック体Ｂ" panose="020F0709000000000000" pitchFamily="49" charset="-128"/>
              <a:ea typeface="EPSON 太丸ゴシック体Ｂ" panose="020F0709000000000000" pitchFamily="49" charset="-128"/>
            </a:endParaRPr>
          </a:p>
          <a:p>
            <a:r>
              <a:rPr kumimoji="1" lang="ja-JP" altLang="en-US" sz="700" b="1" dirty="0">
                <a:solidFill>
                  <a:schemeClr val="tx1"/>
                </a:solidFill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　汚れ具合により追加料金を頂く場合がございます。</a:t>
            </a:r>
            <a:endParaRPr kumimoji="1" lang="en-US" altLang="ja-JP" sz="700" b="1" dirty="0">
              <a:solidFill>
                <a:schemeClr val="tx1"/>
              </a:solidFill>
              <a:latin typeface="EPSON 太丸ゴシック体Ｂ" panose="020F0709000000000000" pitchFamily="49" charset="-128"/>
              <a:ea typeface="EPSON 太丸ゴシック体Ｂ" panose="020F0709000000000000" pitchFamily="49" charset="-128"/>
            </a:endParaRPr>
          </a:p>
          <a:p>
            <a:r>
              <a:rPr kumimoji="1" lang="ja-JP" altLang="en-US" sz="700" b="1" dirty="0">
                <a:solidFill>
                  <a:schemeClr val="tx1"/>
                </a:solidFill>
                <a:latin typeface="EPSON 太丸ゴシック体Ｂ" panose="020F0709000000000000" pitchFamily="49" charset="-128"/>
                <a:ea typeface="EPSON 太丸ゴシック体Ｂ" panose="020F0709000000000000" pitchFamily="49" charset="-128"/>
              </a:rPr>
              <a:t>　上記内容以外でも、ご要望に合わせてお掃除させていただきます。</a:t>
            </a:r>
            <a:endParaRPr kumimoji="1" lang="en-US" altLang="ja-JP" sz="700" b="1" dirty="0">
              <a:solidFill>
                <a:schemeClr val="tx1"/>
              </a:solidFill>
              <a:latin typeface="EPSON 太丸ゴシック体Ｂ" panose="020F0709000000000000" pitchFamily="49" charset="-128"/>
              <a:ea typeface="EPSON 太丸ゴシック体Ｂ" panose="020F0709000000000000" pitchFamily="49" charset="-128"/>
            </a:endParaRPr>
          </a:p>
        </p:txBody>
      </p:sp>
      <p:sp>
        <p:nvSpPr>
          <p:cNvPr id="75" name="吹き出し: 円形 74">
            <a:extLst>
              <a:ext uri="{FF2B5EF4-FFF2-40B4-BE49-F238E27FC236}">
                <a16:creationId xmlns:a16="http://schemas.microsoft.com/office/drawing/2014/main" id="{1F493463-E77D-5CFE-BF7B-BA9696C8BE74}"/>
              </a:ext>
            </a:extLst>
          </p:cNvPr>
          <p:cNvSpPr/>
          <p:nvPr/>
        </p:nvSpPr>
        <p:spPr>
          <a:xfrm>
            <a:off x="6818100" y="7510013"/>
            <a:ext cx="2311872" cy="637147"/>
          </a:xfrm>
          <a:prstGeom prst="wedgeEllipseCallout">
            <a:avLst>
              <a:gd name="adj1" fmla="val -42187"/>
              <a:gd name="adj2" fmla="val -8965"/>
            </a:avLst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1050" b="1" dirty="0">
              <a:solidFill>
                <a:schemeClr val="tx1"/>
              </a:solidFill>
              <a:latin typeface="EPSON 太丸ゴシック体Ｂ" panose="020F0709000000000000" pitchFamily="49" charset="-128"/>
              <a:ea typeface="EPSON 太丸ゴシック体Ｂ" panose="020F0709000000000000" pitchFamily="49" charset="-128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1023CB0F-6BF8-17AA-CE9A-284881A64EF3}"/>
              </a:ext>
            </a:extLst>
      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4230920" y="3227395"/>
            <a:ext cx="1359853" cy="1333124"/>
          </a:xfrm>
          <a:prstGeom prst="rect">
            <a:avLst/>
          </a:prstGeom>
        </p:spPr>
      </p:pic>
      <p:pic>
        <p:nvPicPr>
          <p:cNvPr id="77" name="図 76">
            <a:extLst>
              <a:ext uri="{FF2B5EF4-FFF2-40B4-BE49-F238E27FC236}">
                <a16:creationId xmlns:a16="http://schemas.microsoft.com/office/drawing/2014/main" id="{C6AAE8DD-F3ED-FC6E-69DA-389CF4AA66AB}"/>
              </a:ext>
            </a:extLst>
      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1795507" y="1585668"/>
            <a:ext cx="564057" cy="919128"/>
          </a:xfrm>
          <a:prstGeom prst="rect">
            <a:avLst/>
          </a:prstGeom>
        </p:spPr>
      </p:pic>
      <p:sp>
        <p:nvSpPr>
          <p:cNvPr id="86" name="正方形/長方形 85">
            <a:extLst>
              <a:ext uri="{FF2B5EF4-FFF2-40B4-BE49-F238E27FC236}">
                <a16:creationId xmlns:a16="http://schemas.microsoft.com/office/drawing/2014/main" id="{9E57838F-D991-81AB-5D75-0349BEB97804}"/>
              </a:ext>
            </a:extLst>
          </p:cNvPr>
          <p:cNvSpPr/>
          <p:nvPr/>
        </p:nvSpPr>
        <p:spPr>
          <a:xfrm>
            <a:off x="1299388" y="84490"/>
            <a:ext cx="4582367" cy="614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行書体" panose="03000609000000000000" pitchFamily="65" charset="-128"/>
                <a:ea typeface="HG行書体" panose="03000609000000000000" pitchFamily="65" charset="-128"/>
              </a:rPr>
              <a:t>今年の汚れは今年のうちに！</a:t>
            </a:r>
            <a:endParaRPr kumimoji="1" lang="en-US" altLang="ja-JP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行書体" panose="03000609000000000000" pitchFamily="65" charset="-128"/>
              <a:ea typeface="HG行書体" panose="03000609000000000000" pitchFamily="65" charset="-128"/>
            </a:endParaRP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5B8131AE-D3BA-A6E0-4B54-F776098739F2}"/>
              </a:ext>
            </a:extLst>
          </p:cNvPr>
          <p:cNvSpPr txBox="1"/>
          <p:nvPr/>
        </p:nvSpPr>
        <p:spPr>
          <a:xfrm>
            <a:off x="5692718" y="295259"/>
            <a:ext cx="10778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お見積り</a:t>
            </a:r>
            <a:endParaRPr lang="en-US" altLang="ja-JP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無料　</a:t>
            </a:r>
          </a:p>
        </p:txBody>
      </p:sp>
      <p:sp>
        <p:nvSpPr>
          <p:cNvPr id="96" name="正方形/長方形 95">
            <a:extLst>
              <a:ext uri="{FF2B5EF4-FFF2-40B4-BE49-F238E27FC236}">
                <a16:creationId xmlns:a16="http://schemas.microsoft.com/office/drawing/2014/main" id="{D25ACFE5-1E38-A57A-1DBC-AD47AD4AFF83}"/>
              </a:ext>
            </a:extLst>
          </p:cNvPr>
          <p:cNvSpPr/>
          <p:nvPr/>
        </p:nvSpPr>
        <p:spPr>
          <a:xfrm>
            <a:off x="47510" y="127294"/>
            <a:ext cx="1355067" cy="81184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B94E3735-0C59-3A37-3187-B73D9CBB27BA}"/>
              </a:ext>
            </a:extLst>
          </p:cNvPr>
          <p:cNvSpPr txBox="1"/>
          <p:nvPr/>
        </p:nvSpPr>
        <p:spPr>
          <a:xfrm>
            <a:off x="129424" y="232951"/>
            <a:ext cx="14155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solidFill>
                  <a:srgbClr val="FF33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アイライフ</a:t>
            </a:r>
            <a:endParaRPr lang="en-US" altLang="ja-JP" dirty="0">
              <a:solidFill>
                <a:srgbClr val="FF33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のくらし応援</a:t>
            </a:r>
            <a:endParaRPr lang="ja-JP" altLang="en-US" dirty="0"/>
          </a:p>
        </p:txBody>
      </p:sp>
      <p:sp>
        <p:nvSpPr>
          <p:cNvPr id="98" name="正方形/長方形 97">
            <a:extLst>
              <a:ext uri="{FF2B5EF4-FFF2-40B4-BE49-F238E27FC236}">
                <a16:creationId xmlns:a16="http://schemas.microsoft.com/office/drawing/2014/main" id="{09828FEA-BD08-345D-43F1-AB554640113B}"/>
              </a:ext>
            </a:extLst>
          </p:cNvPr>
          <p:cNvSpPr/>
          <p:nvPr/>
        </p:nvSpPr>
        <p:spPr>
          <a:xfrm>
            <a:off x="2163554" y="4637036"/>
            <a:ext cx="2063030" cy="311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8,000</a:t>
            </a:r>
            <a:r>
              <a:rPr kumimoji="1" lang="ja-JP" altLang="en-US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円～</a:t>
            </a:r>
            <a:endParaRPr kumimoji="1" lang="en-US" altLang="ja-JP" sz="16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103" name="図 102">
            <a:extLst>
              <a:ext uri="{FF2B5EF4-FFF2-40B4-BE49-F238E27FC236}">
                <a16:creationId xmlns:a16="http://schemas.microsoft.com/office/drawing/2014/main" id="{1107163F-B72A-1621-4A0C-9994308D46BD}"/>
              </a:ext>
            </a:extLst>
      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129424" y="1608380"/>
            <a:ext cx="1612999" cy="90989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E678609F-329D-2BCC-9C86-E18663A70406}"/>
              </a:ext>
            </a:extLst>
          </p:cNvPr>
          <p:cNvPicPr>
            <a:picLocks noChangeAspect="1"/>
          </p:cNvPicPr>
          <p:nvPr/>
        </p:nvPicPr>
        <p:blipFill>
          <a:blip r:embed="rId63"/>
          <a:srcRect l="12415" t="12803" r="7108" b="7467"/>
          <a:stretch>
            <a:fillRect/>
          </a:stretch>
        </p:blipFill>
        <p:spPr>
          <a:xfrm>
            <a:off x="2446996" y="6717597"/>
            <a:ext cx="2525437" cy="1311494"/>
          </a:xfrm>
          <a:prstGeom prst="rect">
            <a:avLst/>
          </a:prstGeom>
        </p:spPr>
      </p:pic>
      <p:pic>
        <p:nvPicPr>
          <p:cNvPr id="107" name="図 106">
            <a:extLst>
              <a:ext uri="{FF2B5EF4-FFF2-40B4-BE49-F238E27FC236}">
                <a16:creationId xmlns:a16="http://schemas.microsoft.com/office/drawing/2014/main" id="{9CC336CF-FAE6-DF7D-3FB5-304E68CAFAC7}"/>
              </a:ext>
            </a:extLst>
          </p:cNvPr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4045003" y="6696544"/>
            <a:ext cx="471190" cy="676800"/>
          </a:xfrm>
          <a:prstGeom prst="rect">
            <a:avLst/>
          </a:prstGeom>
        </p:spPr>
      </p:pic>
      <p:pic>
        <p:nvPicPr>
          <p:cNvPr id="101" name="図 100">
            <a:extLst>
              <a:ext uri="{FF2B5EF4-FFF2-40B4-BE49-F238E27FC236}">
                <a16:creationId xmlns:a16="http://schemas.microsoft.com/office/drawing/2014/main" id="{DA3DF9E4-6362-5E90-6E98-4D96CAF8A59A}"/>
              </a:ext>
            </a:extLst>
          </p:cNvPr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4504739" y="6959344"/>
            <a:ext cx="582448" cy="423835"/>
          </a:xfrm>
          <a:prstGeom prst="rect">
            <a:avLst/>
          </a:prstGeom>
        </p:spPr>
      </p:pic>
      <p:pic>
        <p:nvPicPr>
          <p:cNvPr id="105" name="図 104">
            <a:extLst>
              <a:ext uri="{FF2B5EF4-FFF2-40B4-BE49-F238E27FC236}">
                <a16:creationId xmlns:a16="http://schemas.microsoft.com/office/drawing/2014/main" id="{F44642D8-0E94-3020-A220-66F226425562}"/>
              </a:ext>
            </a:extLst>
          </p:cNvPr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4636334" y="6599160"/>
            <a:ext cx="348754" cy="282118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713942C-0623-64A2-CAAE-C2BBFB0569D9}"/>
              </a:ext>
            </a:extLst>
          </p:cNvPr>
          <p:cNvSpPr/>
          <p:nvPr/>
        </p:nvSpPr>
        <p:spPr>
          <a:xfrm>
            <a:off x="4008524" y="4641648"/>
            <a:ext cx="2063030" cy="311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22,000</a:t>
            </a:r>
            <a:r>
              <a:rPr kumimoji="1" lang="ja-JP" altLang="en-US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円～</a:t>
            </a:r>
            <a:endParaRPr kumimoji="1" lang="en-US" altLang="ja-JP" sz="16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274CF23A-8171-4DF9-8D9B-452A856B1A7E}"/>
              </a:ext>
            </a:extLst>
          </p:cNvPr>
          <p:cNvSpPr/>
          <p:nvPr/>
        </p:nvSpPr>
        <p:spPr>
          <a:xfrm>
            <a:off x="1696839" y="4588387"/>
            <a:ext cx="595826" cy="1985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00" b="1" dirty="0">
                <a:solidFill>
                  <a:srgbClr val="FF0000"/>
                </a:solidFill>
              </a:rPr>
              <a:t>（税込）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47F97CBE-F975-DA16-9B27-1FD23D25B387}"/>
              </a:ext>
            </a:extLst>
          </p:cNvPr>
          <p:cNvSpPr/>
          <p:nvPr/>
        </p:nvSpPr>
        <p:spPr>
          <a:xfrm>
            <a:off x="3381344" y="4609682"/>
            <a:ext cx="595826" cy="1985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00" b="1" dirty="0">
                <a:solidFill>
                  <a:srgbClr val="FF0000"/>
                </a:solidFill>
              </a:rPr>
              <a:t>（税込）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714E209D-C33F-E077-CEAC-AE9B3274AC8F}"/>
              </a:ext>
            </a:extLst>
          </p:cNvPr>
          <p:cNvSpPr/>
          <p:nvPr/>
        </p:nvSpPr>
        <p:spPr>
          <a:xfrm>
            <a:off x="5292860" y="4609682"/>
            <a:ext cx="595826" cy="1985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00" b="1" dirty="0">
                <a:solidFill>
                  <a:srgbClr val="FF0000"/>
                </a:solidFill>
              </a:rPr>
              <a:t>（税込）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27DC4B52-D0C6-23B3-0C74-4F83222DCB65}"/>
              </a:ext>
            </a:extLst>
          </p:cNvPr>
          <p:cNvSpPr/>
          <p:nvPr/>
        </p:nvSpPr>
        <p:spPr>
          <a:xfrm>
            <a:off x="2626967" y="1466953"/>
            <a:ext cx="4582367" cy="614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今ならお見積りより</a:t>
            </a:r>
            <a:r>
              <a:rPr kumimoji="1" lang="en-US" altLang="ja-JP" sz="1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10</a:t>
            </a:r>
            <a:r>
              <a:rPr kumimoji="1" lang="ja-JP" altLang="en-US" sz="1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％</a:t>
            </a:r>
            <a:r>
              <a:rPr kumimoji="1" lang="en-US" altLang="ja-JP" sz="1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OFF</a:t>
            </a:r>
            <a:r>
              <a:rPr kumimoji="1" lang="ja-JP" altLang="en-US" sz="1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！</a:t>
            </a:r>
            <a:endParaRPr kumimoji="1" lang="en-US" altLang="ja-JP" sz="16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29" name="四角形: メモ 28">
            <a:extLst>
              <a:ext uri="{FF2B5EF4-FFF2-40B4-BE49-F238E27FC236}">
                <a16:creationId xmlns:a16="http://schemas.microsoft.com/office/drawing/2014/main" id="{DCC36FA6-A750-6A7D-30FE-1C33B898B54F}"/>
              </a:ext>
            </a:extLst>
          </p:cNvPr>
          <p:cNvSpPr/>
          <p:nvPr/>
        </p:nvSpPr>
        <p:spPr>
          <a:xfrm>
            <a:off x="1956680" y="5705550"/>
            <a:ext cx="2824777" cy="880341"/>
          </a:xfrm>
          <a:prstGeom prst="foldedCorner">
            <a:avLst/>
          </a:prstGeom>
          <a:solidFill>
            <a:srgbClr val="FFFF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26C8C15B-2026-1CFC-B951-DFBCCED3B2BD}"/>
              </a:ext>
            </a:extLst>
          </p:cNvPr>
          <p:cNvSpPr/>
          <p:nvPr/>
        </p:nvSpPr>
        <p:spPr>
          <a:xfrm>
            <a:off x="1340599" y="5830962"/>
            <a:ext cx="4008481" cy="637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ご自宅で不要になった</a:t>
            </a:r>
            <a:endParaRPr kumimoji="1" lang="en-US" altLang="ja-JP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ﾌﾟﾚｾﾞﾝｽEB" panose="02020800000000000000" pitchFamily="18" charset="-128"/>
              <a:ea typeface="HGS創英ﾌﾟﾚｾﾞﾝｽEB" panose="02020800000000000000" pitchFamily="18" charset="-128"/>
            </a:endParaRPr>
          </a:p>
          <a:p>
            <a:pPr algn="ctr"/>
            <a:r>
              <a:rPr kumimoji="1" lang="ja-JP" altLang="en-US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家具・家電・食器等</a:t>
            </a:r>
            <a:r>
              <a:rPr kumimoji="1" lang="ja-JP" alt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何でも</a:t>
            </a:r>
            <a:endParaRPr kumimoji="1" lang="en-US" altLang="ja-JP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ﾌﾟﾚｾﾞﾝｽEB" panose="02020800000000000000" pitchFamily="18" charset="-128"/>
              <a:ea typeface="HGS創英ﾌﾟﾚｾﾞﾝｽEB" panose="02020800000000000000" pitchFamily="18" charset="-128"/>
            </a:endParaRPr>
          </a:p>
          <a:p>
            <a:pPr algn="ctr"/>
            <a:r>
              <a:rPr kumimoji="1" lang="ja-JP" altLang="en-US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リユースさせて頂きます！</a:t>
            </a:r>
            <a:endParaRPr kumimoji="1" lang="en-US" altLang="ja-JP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ﾌﾟﾚｾﾞﾝｽEB" panose="02020800000000000000" pitchFamily="18" charset="-128"/>
              <a:ea typeface="HGS創英ﾌﾟﾚｾﾞﾝｽEB" panose="02020800000000000000" pitchFamily="18" charset="-128"/>
            </a:endParaRPr>
          </a:p>
        </p:txBody>
      </p:sp>
      <p:pic>
        <p:nvPicPr>
          <p:cNvPr id="50" name="図 49">
            <a:extLst>
              <a:ext uri="{FF2B5EF4-FFF2-40B4-BE49-F238E27FC236}">
                <a16:creationId xmlns:a16="http://schemas.microsoft.com/office/drawing/2014/main" id="{72FC85AE-8A40-01B8-2C8E-181EF02BD74E}"/>
              </a:ext>
            </a:extLst>
          </p:cNvPr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5092405" y="7753613"/>
            <a:ext cx="667466" cy="860570"/>
          </a:xfrm>
          <a:prstGeom prst="rect">
            <a:avLst/>
          </a:prstGeom>
        </p:spPr>
      </p:pic>
      <p:sp>
        <p:nvSpPr>
          <p:cNvPr id="51" name="吹き出し: 円形 50">
            <a:extLst>
              <a:ext uri="{FF2B5EF4-FFF2-40B4-BE49-F238E27FC236}">
                <a16:creationId xmlns:a16="http://schemas.microsoft.com/office/drawing/2014/main" id="{F4955C21-83E1-AD93-21B8-3F94EFC4371F}"/>
              </a:ext>
            </a:extLst>
          </p:cNvPr>
          <p:cNvSpPr/>
          <p:nvPr/>
        </p:nvSpPr>
        <p:spPr>
          <a:xfrm>
            <a:off x="5335351" y="6978859"/>
            <a:ext cx="891772" cy="423835"/>
          </a:xfrm>
          <a:prstGeom prst="wedgeEllipseCallout">
            <a:avLst>
              <a:gd name="adj1" fmla="val -8410"/>
              <a:gd name="adj2" fmla="val 114204"/>
            </a:avLst>
          </a:prstGeom>
          <a:solidFill>
            <a:srgbClr val="FFCC6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1400" b="1" dirty="0">
              <a:solidFill>
                <a:schemeClr val="tx1"/>
              </a:solidFill>
              <a:latin typeface="EPSON 太丸ゴシック体Ｂ" panose="020F0709000000000000" pitchFamily="49" charset="-128"/>
              <a:ea typeface="EPSON 太丸ゴシック体Ｂ" panose="020F0709000000000000" pitchFamily="49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C6DB8FD3-DD05-5FCA-8C63-3ECCDF591A9F}"/>
              </a:ext>
            </a:extLst>
          </p:cNvPr>
          <p:cNvSpPr txBox="1"/>
          <p:nvPr/>
        </p:nvSpPr>
        <p:spPr>
          <a:xfrm>
            <a:off x="5304267" y="7099694"/>
            <a:ext cx="116883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47183">
              <a:defRPr/>
            </a:pPr>
            <a:r>
              <a:rPr lang="ja-JP" altLang="en-US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１点からでも</a:t>
            </a:r>
            <a:r>
              <a:rPr lang="en-US" altLang="ja-JP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OK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8FFB09DB-F659-0963-2B7D-D32AAAA771E5}"/>
              </a:ext>
            </a:extLst>
          </p:cNvPr>
          <p:cNvSpPr txBox="1"/>
          <p:nvPr/>
        </p:nvSpPr>
        <p:spPr>
          <a:xfrm>
            <a:off x="537673" y="8104333"/>
            <a:ext cx="23326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47183">
              <a:defRPr/>
            </a:pPr>
            <a:r>
              <a:rPr lang="ja-JP" altLang="en-US" sz="105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お見積り後のキャンセルは無料です。</a:t>
            </a:r>
            <a:endParaRPr lang="en-US" altLang="ja-JP" sz="105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defTabSz="847183">
              <a:defRPr/>
            </a:pPr>
            <a:r>
              <a:rPr lang="ja-JP" altLang="en-US" sz="105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お気軽にご相談下さい！！</a:t>
            </a:r>
            <a:endParaRPr lang="en-US" altLang="ja-JP" sz="105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9297382"/>
      </p:ext>
    </p:extLst>
  </p:cSld>
  <p:clrMapOvr>
    <a:masterClrMapping/>
  </p:clrMapOvr>
</p:sld>
</file>

<file path=ppt/theme/theme1.xml><?xml version="1.0" encoding="utf-8"?>
<a:theme xmlns:a="http://schemas.openxmlformats.org/drawingml/2006/main" name="ファセット">
  <a:themeElements>
    <a:clrScheme name="ファセット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ファセット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ファセッ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TM02900688[[fn=ファセット]]</Template>
  <TotalTime>4802</TotalTime>
  <Words>182</Words>
  <Application>Microsoft Office PowerPoint</Application>
  <PresentationFormat>A4 210 x 297 mm</PresentationFormat>
  <Paragraphs>35</Paragraphs>
  <Slides>1</Slides>
  <Notes>1</Notes>
  <HiddenSlides>1</HiddenSlides>
  <MMClips>0</MMClips>
  <ScaleCrop>false</ScaleCrop>
  <HeadingPairs>
    <vt:vector size="6" baseType="variant">
      <vt:variant>
        <vt:lpstr>使用されているフォント</vt:lpstr>
      </vt:variant>
      <vt:variant>
        <vt:i4>16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8" baseType="lpstr">
      <vt:lpstr>BIZ UDP明朝 Medium</vt:lpstr>
      <vt:lpstr>EPSON 太角ゴシック体Ｂ</vt:lpstr>
      <vt:lpstr>EPSON 太丸ゴシック体Ｂ</vt:lpstr>
      <vt:lpstr>HGP創英角ｺﾞｼｯｸUB</vt:lpstr>
      <vt:lpstr>HGP創英角ﾎﾟｯﾌﾟ体</vt:lpstr>
      <vt:lpstr>HGS創英ﾌﾟﾚｾﾞﾝｽEB</vt:lpstr>
      <vt:lpstr>HGS創英角ｺﾞｼｯｸUB</vt:lpstr>
      <vt:lpstr>HGS創英角ﾎﾟｯﾌﾟ体</vt:lpstr>
      <vt:lpstr>HG行書体</vt:lpstr>
      <vt:lpstr>HG正楷書体-PRO</vt:lpstr>
      <vt:lpstr>ＭＳ 明朝</vt:lpstr>
      <vt:lpstr>UD デジタル 教科書体 NK-B</vt:lpstr>
      <vt:lpstr>游ゴシック</vt:lpstr>
      <vt:lpstr>Arial</vt:lpstr>
      <vt:lpstr>Trebuchet MS</vt:lpstr>
      <vt:lpstr>Wingdings 3</vt:lpstr>
      <vt:lpstr>ファセット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owner</dc:creator>
  <cp:lastModifiedBy>owner</cp:lastModifiedBy>
  <cp:revision>398</cp:revision>
  <cp:lastPrinted>2025-11-12T05:09:06Z</cp:lastPrinted>
  <dcterms:created xsi:type="dcterms:W3CDTF">2022-06-08T09:11:23Z</dcterms:created>
  <dcterms:modified xsi:type="dcterms:W3CDTF">2025-11-18T04:01:41Z</dcterms:modified>
</cp:coreProperties>
</file>